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67" r:id="rId5"/>
    <p:sldId id="262" r:id="rId6"/>
    <p:sldId id="263" r:id="rId7"/>
    <p:sldId id="264" r:id="rId8"/>
    <p:sldId id="266" r:id="rId9"/>
    <p:sldId id="265" r:id="rId10"/>
    <p:sldId id="261" r:id="rId11"/>
    <p:sldId id="270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BD8"/>
    <a:srgbClr val="E5BFB1"/>
    <a:srgbClr val="7E594C"/>
    <a:srgbClr val="D8C5BE"/>
    <a:srgbClr val="DAC2CC"/>
    <a:srgbClr val="DEE7D7"/>
    <a:srgbClr val="E8EEE3"/>
    <a:srgbClr val="EBE2DE"/>
    <a:srgbClr val="EBE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93496-AC6D-9088-2EF5-C418E89FA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E750A6-5994-A4EE-7388-902ED3979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611DC-8814-C442-4037-14F37EFE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95CE-C40D-734E-B247-7B0546545BE2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FE9DAF-56EF-6AEE-7D15-4A54857C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EC9E6E-ABE9-C173-23D5-10F8D089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A4A-A6DF-B24E-8DBB-6BD1592D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73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81420-7E5A-A11B-9C75-C28A1173A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CE8155-F7D1-A908-821D-4B90F4322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1EB9E3-C407-0A50-F5AF-D311F00B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95CE-C40D-734E-B247-7B0546545BE2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A61F75-D8F0-3074-6AFB-E8F8D5D0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47799A-B1BE-99AD-9E49-D4C31808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A4A-A6DF-B24E-8DBB-6BD1592D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65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233FF5-1C04-ADB0-9195-9EB94EA80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A37EFE-E004-CDE2-1D30-2DB5126C1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49861-48C6-87B3-D3CF-6CD0DD23E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95CE-C40D-734E-B247-7B0546545BE2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FB2316-A70C-7DE1-CA70-4891B5E7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D15FD8-EE5F-FBBD-6909-99B0B533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A4A-A6DF-B24E-8DBB-6BD1592D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8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B6E66-CB56-09E3-EDC6-7F6A05D6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7BC69E-58B3-2498-52F2-DB8FDDD92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677D6C-BEE1-0FB9-568D-D5F9DC2B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95CE-C40D-734E-B247-7B0546545BE2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5D1C8A-93EB-BFE7-36F1-1B479A86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C686A-4244-22E7-D749-06A3CD09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A4A-A6DF-B24E-8DBB-6BD1592D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7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05B82-8A32-FC2C-2BD0-BF33C61F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3BDB5F-B346-60FC-0603-28489FF61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4348CD-45BC-FD82-4212-0BA37F65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95CE-C40D-734E-B247-7B0546545BE2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499CCA-BFBC-61C1-087B-748E722F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96BDE9-54F1-7ABF-1C14-538D6D96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A4A-A6DF-B24E-8DBB-6BD1592D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1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D5485-C1C0-907F-1DC9-86FA2881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183E09-5225-DC51-8313-246585ADF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57C6CA-1460-730E-42C8-2999240F5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EEDB26-53B8-2A1D-D930-C4F730BF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95CE-C40D-734E-B247-7B0546545BE2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F31617-2F60-DC52-8651-2894288F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75726-1740-2705-F469-3668D018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A4A-A6DF-B24E-8DBB-6BD1592D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5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8D4CF-EC05-D528-5E2F-52795820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BFE904-EB65-CE39-70AD-5BA2C8B32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0AF8BF-DFE1-2510-D945-E209250F0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D49037-A05F-D0A9-F361-E0158BBDC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2E2777-36B6-AE20-B2C6-B3B27485B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4765B0-3146-3EDD-F20F-B20E744E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95CE-C40D-734E-B247-7B0546545BE2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2AAE50-0612-E6A9-652B-907E88B3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612088-002D-0322-9F1A-4B6894E3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A4A-A6DF-B24E-8DBB-6BD1592D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08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CA895-6700-8D82-DB41-D23A016B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908322-22DA-DAEF-90DD-072DD3C6A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95CE-C40D-734E-B247-7B0546545BE2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A24203-74D3-3AC3-1650-34DB8458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23630D-2A73-9BE8-9D45-C39D08D7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A4A-A6DF-B24E-8DBB-6BD1592D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3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F82850-2E06-2F17-150F-BE050E085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95CE-C40D-734E-B247-7B0546545BE2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E72EF0-2B05-00F8-938C-67DB3988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176BC7-3351-D81F-8CAE-37013798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A4A-A6DF-B24E-8DBB-6BD1592D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59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5B6B1-A681-3EBD-3EC2-1464EF9B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4ACE9-7228-84CE-58E7-2F8A9213A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7C4AB6-BEB7-3661-1C36-407E04C00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7CA9CB-6ABC-B722-831C-1530FC03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95CE-C40D-734E-B247-7B0546545BE2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8DD9D-2DE3-D129-B192-68616CC8C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E7AE14-4D6A-9E20-7D9B-712D3689B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A4A-A6DF-B24E-8DBB-6BD1592D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5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0BE40-9005-162B-26C7-EEBE9932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C376E2-D318-502A-8244-CE858146C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6CB99C-5C3A-403B-9DA7-2B0931B11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BBE963-1779-1713-8662-12641642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95CE-C40D-734E-B247-7B0546545BE2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83D0A6-3EB2-42D3-3192-685E41EA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4773A9-A1E1-5727-7FC7-FAC9E7BE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A4A-A6DF-B24E-8DBB-6BD1592D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9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31498-EA20-C260-0E7B-97F243BF5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4A3844-2BC7-B435-C427-79AFDD003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A33322-3D5B-E814-E507-6E274B476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D795CE-C40D-734E-B247-7B0546545BE2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1DD69B-5DDF-B2AE-E33C-EBA9E30A9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5941A-FAD3-B64B-462D-2CF92BF09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2C8A4A-A6DF-B24E-8DBB-6BD1592DD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0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7D77D-7673-A809-F502-E241B500F1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1CBB9E-DEE6-9E29-5A3C-FECBA852D9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2FC329-8479-0390-1C5E-373E88CC0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8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0C3792-2A01-C457-4105-0D221A99C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581410" cy="5534602"/>
          </a:xfrm>
        </p:spPr>
        <p:txBody>
          <a:bodyPr/>
          <a:lstStyle/>
          <a:p>
            <a:r>
              <a:rPr lang="ru-RU" sz="4000" dirty="0">
                <a:solidFill>
                  <a:srgbClr val="600000"/>
                </a:solidFill>
              </a:rPr>
              <a:t>Рада Марковец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5286B7-35DC-C507-B12B-EB74BAD97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30" y="249350"/>
            <a:ext cx="4218988" cy="63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5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290168-E16B-2C38-22B1-01803B23B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600000"/>
                </a:solidFill>
              </a:rPr>
              <a:t>Софья Вьюн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E7342D-4464-7B35-F2F9-92DBFE6BA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62" y="490956"/>
            <a:ext cx="3768959" cy="58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3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66289A-A3C8-2875-5233-11DC941FE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600000"/>
                </a:solidFill>
              </a:rPr>
              <a:t>Ева Букина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7B927B-12E7-06B4-A27D-1F683F04B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05" y="107391"/>
            <a:ext cx="3513640" cy="66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3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D4F09-0935-4F5F-A3E3-3DC9C0B36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758" y="1429781"/>
            <a:ext cx="6674716" cy="4718998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600000"/>
                </a:solidFill>
              </a:rPr>
              <a:t>Творческая студия «Кедровка» </a:t>
            </a:r>
            <a:br>
              <a:rPr lang="ru-RU" sz="6000" dirty="0">
                <a:solidFill>
                  <a:srgbClr val="600000"/>
                </a:solidFill>
              </a:rPr>
            </a:br>
            <a:r>
              <a:rPr lang="ru-RU" sz="6000" dirty="0">
                <a:solidFill>
                  <a:srgbClr val="600000"/>
                </a:solidFill>
              </a:rPr>
              <a:t>г. Иркутск 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E6848C8C-FEAD-8BAD-FF84-DDE58BC66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526" y="1429781"/>
            <a:ext cx="43445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3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67A167-99D5-C7B1-14CA-7198449F5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36" y="1495308"/>
            <a:ext cx="5813961" cy="4535371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600000"/>
                </a:solidFill>
              </a:rPr>
              <a:t>Руководитель проекта и преподаватель студии Инна Владимировна Рослова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26317F-6191-91A0-9AB0-FC89B2EC2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97" y="719666"/>
            <a:ext cx="593341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7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DF8C5F-97F2-A634-15F4-F31A2AB09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26664"/>
            <a:ext cx="6559137" cy="452025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600000"/>
                </a:solidFill>
              </a:rPr>
              <a:t>Преподаватель студии Оксана Александровна Москвич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714810-84D0-C749-DE90-9BD98B781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04" y="739903"/>
            <a:ext cx="5619367" cy="537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3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AA2B3B-63E2-1335-361A-BC8650558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600000"/>
                </a:solidFill>
              </a:rPr>
              <a:t>Светлана Стрекаловская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17AEB1-A7B2-AE77-5B52-4104AB793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58" y="382019"/>
            <a:ext cx="4415687" cy="609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6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A4BB88-1C52-EDE9-7EF4-15C4FCE2C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600000"/>
                </a:solidFill>
              </a:rPr>
              <a:t>Кира Козулина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350D1C-ED49-7081-A4C0-6B2DF1A74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95" y="91868"/>
            <a:ext cx="2758538" cy="66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1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3C9D3F-7680-89A2-E96C-E6993DA7B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600000"/>
                </a:solidFill>
              </a:rPr>
              <a:t>Оля Верещагина 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ED13C4-3A35-D289-2016-A8039C9B5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59" y="719666"/>
            <a:ext cx="581935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9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1AC0DA-E2CD-39A8-7F8F-D35BDF39C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600000"/>
                </a:solidFill>
              </a:rPr>
              <a:t>Маша </a:t>
            </a:r>
            <a:r>
              <a:rPr lang="ru-RU" sz="4000" dirty="0" err="1">
                <a:solidFill>
                  <a:srgbClr val="600000"/>
                </a:solidFill>
              </a:rPr>
              <a:t>Градобоева</a:t>
            </a:r>
            <a:r>
              <a:rPr lang="ru-RU" sz="4000" dirty="0">
                <a:solidFill>
                  <a:srgbClr val="600000"/>
                </a:solidFill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F79209-0E7E-BFA5-41E9-74374ADEC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272" y="257902"/>
            <a:ext cx="2685523" cy="634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3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A7D5F90-9B21-A991-6A57-509D6200B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600000"/>
                </a:solidFill>
              </a:rPr>
              <a:t>Ирина Савченко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3DCC9C-2201-F313-F269-99EF87C3C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36" y="681037"/>
            <a:ext cx="634078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96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Творческая студия «Кедровка»  г. Иркутск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Михайловна Стрекаловская</dc:creator>
  <cp:lastModifiedBy>Светлана Михайловна Стрекаловская</cp:lastModifiedBy>
  <cp:revision>4</cp:revision>
  <dcterms:created xsi:type="dcterms:W3CDTF">2024-09-24T13:11:13Z</dcterms:created>
  <dcterms:modified xsi:type="dcterms:W3CDTF">2024-09-25T04:23:37Z</dcterms:modified>
</cp:coreProperties>
</file>